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70000" contrast="-70000"/>
          </a:blip>
          <a:srcRect/>
          <a:stretch>
            <a:fillRect t="-3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F23FC-E3FF-4D74-A710-528470494E10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9DD6A-A147-42DF-8E14-F7CDED084D57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lrJ-fRi4sk" TargetMode="External"/><Relationship Id="rId2" Type="http://schemas.openxmlformats.org/officeDocument/2006/relationships/hyperlink" Target="Lesson%20one%20ICT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3438" y="5214950"/>
            <a:ext cx="4500562" cy="1243020"/>
          </a:xfrm>
        </p:spPr>
        <p:txBody>
          <a:bodyPr>
            <a:normAutofit/>
          </a:bodyPr>
          <a:lstStyle/>
          <a:p>
            <a:r>
              <a:rPr lang="en-AU" sz="5400" dirty="0" smtClean="0">
                <a:solidFill>
                  <a:srgbClr val="00CCFF"/>
                </a:solidFill>
              </a:rPr>
              <a:t>WATER</a:t>
            </a:r>
            <a:endParaRPr lang="en-AU" sz="5400" dirty="0">
              <a:solidFill>
                <a:srgbClr val="00CC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628" y="6143644"/>
            <a:ext cx="3914780" cy="471494"/>
          </a:xfrm>
        </p:spPr>
        <p:txBody>
          <a:bodyPr>
            <a:normAutofit/>
          </a:bodyPr>
          <a:lstStyle/>
          <a:p>
            <a:r>
              <a:rPr lang="en-AU" sz="1600" dirty="0" smtClean="0"/>
              <a:t>By Aimee White and Caitlin Wood </a:t>
            </a:r>
            <a:endParaRPr lang="en-A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500042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file"/>
              </a:rPr>
              <a:t>Lesson one</a:t>
            </a:r>
          </a:p>
          <a:p>
            <a:r>
              <a:rPr lang="en-AU" dirty="0" smtClean="0">
                <a:hlinkClick r:id="rId2" action="ppaction://hlinkfile"/>
              </a:rPr>
              <a:t>Water types </a:t>
            </a:r>
            <a:endParaRPr lang="en-A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28596" y="3643314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/>
              </a:rPr>
              <a:t>Lesson three</a:t>
            </a:r>
            <a:endParaRPr lang="en-AU" dirty="0" smtClean="0"/>
          </a:p>
          <a:p>
            <a:r>
              <a:rPr lang="en-AU" dirty="0" smtClean="0"/>
              <a:t>Water pollution and conservation  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5072066" y="185736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Lesson two</a:t>
            </a:r>
          </a:p>
          <a:p>
            <a:r>
              <a:rPr lang="en-AU" dirty="0" smtClean="0"/>
              <a:t>Water cycle  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4929190" y="4643446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Lesson four</a:t>
            </a:r>
          </a:p>
          <a:p>
            <a:r>
              <a:rPr lang="en-AU" dirty="0" smtClean="0"/>
              <a:t> 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24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WATER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IT&amp;S </dc:creator>
  <cp:lastModifiedBy>IT&amp;S </cp:lastModifiedBy>
  <cp:revision>8</cp:revision>
  <dcterms:created xsi:type="dcterms:W3CDTF">2009-03-02T05:47:42Z</dcterms:created>
  <dcterms:modified xsi:type="dcterms:W3CDTF">2009-03-02T07:02:30Z</dcterms:modified>
</cp:coreProperties>
</file>